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d9a1b5d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d9a1b5da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para acabar de definir las políticas de ramas de cada equipo y que aprovechen y preparen sus ramas principales con los permisos correspondientes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d9a1b5da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d9a1b5da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1d9a1b5d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1d9a1b5d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d9a1b5d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d9a1b5d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d9a1b5d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d9a1b5da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1d9a1b5d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1d9a1b5d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d9a1b5d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1d9a1b5d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para reflexionar sobre que ramas serán realmente necesarias y cuales sólo complicaron el desarrollo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Establecer que reglas basicas van a seguir a parte de la estructura de gitflow y como se van a organizar.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d9a1b5da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d9a1b5da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d9a1b5da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1d9a1b5da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1d9a1b5d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1d9a1b5da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d9a1b5da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d9a1b5da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d9a1b5da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d9a1b5da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aris.alejandro1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Branching Policies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París Gómez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 Create the Git Flow for your repositories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Remember that developers will be in charge of the main branches.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your main branches in git now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Appveyor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494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Appveyor will generate a build for each commit that is made in the repository.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configure Appveyor to do the builds only when a commit is made in some specific branches.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766" y="1949699"/>
            <a:ext cx="3749559" cy="25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 Make your Appveyor account and connect with your repositorie  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25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Define the branches of which you are going to make builds.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it.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Mail: </a:t>
            </a: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paris.alejandro1@gmail.com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CITM: </a:t>
            </a:r>
            <a:r>
              <a:rPr lang="es" sz="1800">
                <a:solidFill>
                  <a:srgbClr val="58585A"/>
                </a:solidFill>
                <a:latin typeface="Arial"/>
                <a:ea typeface="Arial"/>
                <a:cs typeface="Arial"/>
                <a:sym typeface="Arial"/>
              </a:rPr>
              <a:t>alejandropg6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501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605325" y="1598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Branching policies are rules that are established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to maintain control over the project.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950" y="2288308"/>
            <a:ext cx="2773075" cy="239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875" y="2989800"/>
            <a:ext cx="2773074" cy="16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552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Benefits and Drawbacks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6000"/>
            <a:ext cx="3711725" cy="17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075" y="1969175"/>
            <a:ext cx="4008550" cy="2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4805175" y="1800000"/>
            <a:ext cx="3634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</a:rPr>
              <a:t>Feature Branching Development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0: Think about a branch policy for your project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 of branches and their organization.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Will some branches have a supervisor/owner?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-689450" y="1974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Git Flow</a:t>
            </a:r>
            <a:endParaRPr sz="3600"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900" y="200350"/>
            <a:ext cx="3470125" cy="4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-594425" y="738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Branches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474775" y="1955075"/>
            <a:ext cx="54174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Master: </a:t>
            </a: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every release of the project.           Owner: </a:t>
            </a:r>
            <a:r>
              <a:rPr lang="es" sz="18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QA Lead</a:t>
            </a:r>
            <a:endParaRPr sz="1800"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Develop: </a:t>
            </a: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the "current" state of the project. Owner: </a:t>
            </a:r>
            <a:r>
              <a:rPr lang="es" sz="18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Lead</a:t>
            </a:r>
            <a:endParaRPr sz="180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50" y="212100"/>
            <a:ext cx="3143925" cy="4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819150" y="1883825"/>
            <a:ext cx="5603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                                                                                         </a:t>
            </a:r>
            <a:r>
              <a:rPr lang="e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Must merge back into:                                                                                       </a:t>
            </a:r>
            <a:r>
              <a:rPr lang="e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54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feature branches are used to develop specific tasks for each one of them.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254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825" y="213825"/>
            <a:ext cx="1766350" cy="47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Release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080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	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back into:	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master                      </a:t>
            </a: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Owner: 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Lead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r>
              <a:rPr lang="es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Release branches support preparation of a new production release.</a:t>
            </a:r>
            <a:endParaRPr sz="1800" dirty="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25" y="209625"/>
            <a:ext cx="4080775" cy="4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Hotfix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6098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		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back into:	</a:t>
            </a:r>
            <a:r>
              <a:rPr lang="e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master                               </a:t>
            </a:r>
            <a:r>
              <a:rPr lang="e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Owner: </a:t>
            </a:r>
            <a:r>
              <a:rPr lang="e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Lead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5400" lvl="0" indent="0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Critical errors that may arise in the release are fixed in hotfix branch.</a:t>
            </a:r>
            <a:endParaRPr sz="1800" dirty="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800" y="201950"/>
            <a:ext cx="3509776" cy="4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Presentación en pantalla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Nunito</vt:lpstr>
      <vt:lpstr>Shift</vt:lpstr>
      <vt:lpstr>Branching Policies</vt:lpstr>
      <vt:lpstr>Concept</vt:lpstr>
      <vt:lpstr> Benefits and Drawbacks</vt:lpstr>
      <vt:lpstr>TODO 0: Think about a branch policy for your project </vt:lpstr>
      <vt:lpstr>Git Flow</vt:lpstr>
      <vt:lpstr>Main Branches</vt:lpstr>
      <vt:lpstr>Feature</vt:lpstr>
      <vt:lpstr>Release</vt:lpstr>
      <vt:lpstr>Hotfix</vt:lpstr>
      <vt:lpstr>TODO 1: Create the Git Flow for your repositories</vt:lpstr>
      <vt:lpstr>Appveyor</vt:lpstr>
      <vt:lpstr>TODO 2: Make your Appveyor account and connect with your repositorie  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Branching Policies</dc:title>
  <cp:lastModifiedBy>Alejandro París Gómez</cp:lastModifiedBy>
  <cp:revision>1</cp:revision>
  <dcterms:modified xsi:type="dcterms:W3CDTF">2019-03-08T08:41:36Z</dcterms:modified>
</cp:coreProperties>
</file>